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7" r:id="rId17"/>
    <p:sldId id="272" r:id="rId18"/>
    <p:sldId id="278" r:id="rId19"/>
    <p:sldId id="273" r:id="rId20"/>
    <p:sldId id="279" r:id="rId21"/>
    <p:sldId id="274" r:id="rId22"/>
    <p:sldId id="316" r:id="rId23"/>
    <p:sldId id="276" r:id="rId24"/>
    <p:sldId id="317" r:id="rId25"/>
    <p:sldId id="281" r:id="rId26"/>
    <p:sldId id="318" r:id="rId27"/>
    <p:sldId id="283" r:id="rId28"/>
    <p:sldId id="319" r:id="rId29"/>
    <p:sldId id="275" r:id="rId30"/>
    <p:sldId id="320" r:id="rId31"/>
    <p:sldId id="280" r:id="rId32"/>
    <p:sldId id="321" r:id="rId33"/>
    <p:sldId id="282" r:id="rId34"/>
    <p:sldId id="322" r:id="rId35"/>
    <p:sldId id="284" r:id="rId36"/>
    <p:sldId id="323" r:id="rId37"/>
    <p:sldId id="285" r:id="rId38"/>
    <p:sldId id="324" r:id="rId39"/>
    <p:sldId id="286" r:id="rId40"/>
    <p:sldId id="325" r:id="rId41"/>
    <p:sldId id="287" r:id="rId42"/>
    <p:sldId id="326" r:id="rId43"/>
    <p:sldId id="288" r:id="rId44"/>
    <p:sldId id="327" r:id="rId45"/>
    <p:sldId id="289" r:id="rId46"/>
    <p:sldId id="328" r:id="rId47"/>
    <p:sldId id="290" r:id="rId48"/>
    <p:sldId id="329" r:id="rId49"/>
    <p:sldId id="291" r:id="rId50"/>
    <p:sldId id="330" r:id="rId51"/>
    <p:sldId id="293" r:id="rId52"/>
    <p:sldId id="332" r:id="rId53"/>
    <p:sldId id="294" r:id="rId54"/>
    <p:sldId id="333" r:id="rId55"/>
    <p:sldId id="295" r:id="rId56"/>
    <p:sldId id="334" r:id="rId57"/>
    <p:sldId id="296" r:id="rId58"/>
    <p:sldId id="335" r:id="rId59"/>
    <p:sldId id="357" r:id="rId60"/>
    <p:sldId id="359" r:id="rId61"/>
    <p:sldId id="297" r:id="rId62"/>
    <p:sldId id="336" r:id="rId63"/>
    <p:sldId id="298" r:id="rId64"/>
    <p:sldId id="337" r:id="rId65"/>
    <p:sldId id="299" r:id="rId66"/>
    <p:sldId id="338" r:id="rId67"/>
    <p:sldId id="300" r:id="rId68"/>
    <p:sldId id="339" r:id="rId69"/>
    <p:sldId id="301" r:id="rId70"/>
    <p:sldId id="340" r:id="rId71"/>
    <p:sldId id="302" r:id="rId72"/>
    <p:sldId id="341" r:id="rId73"/>
    <p:sldId id="303" r:id="rId74"/>
    <p:sldId id="342" r:id="rId75"/>
    <p:sldId id="304" r:id="rId76"/>
    <p:sldId id="343" r:id="rId77"/>
    <p:sldId id="305" r:id="rId78"/>
    <p:sldId id="344" r:id="rId79"/>
    <p:sldId id="306" r:id="rId80"/>
    <p:sldId id="345" r:id="rId81"/>
    <p:sldId id="307" r:id="rId82"/>
    <p:sldId id="346" r:id="rId83"/>
    <p:sldId id="308" r:id="rId84"/>
    <p:sldId id="347" r:id="rId85"/>
    <p:sldId id="309" r:id="rId86"/>
    <p:sldId id="348" r:id="rId87"/>
    <p:sldId id="310" r:id="rId88"/>
    <p:sldId id="349" r:id="rId89"/>
    <p:sldId id="311" r:id="rId90"/>
    <p:sldId id="350" r:id="rId91"/>
    <p:sldId id="312" r:id="rId92"/>
    <p:sldId id="351" r:id="rId93"/>
    <p:sldId id="313" r:id="rId94"/>
    <p:sldId id="352" r:id="rId95"/>
    <p:sldId id="314" r:id="rId96"/>
    <p:sldId id="353" r:id="rId97"/>
    <p:sldId id="315" r:id="rId98"/>
    <p:sldId id="354" r:id="rId99"/>
    <p:sldId id="355" r:id="rId100"/>
    <p:sldId id="35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6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C6DC-4543-4548-8AB0-ECC65838ADFD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5375-106A-C541-B6C4-00680A1F0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13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91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 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1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0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 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8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Celeb with irrelevant hashtags</a:t>
            </a:r>
            <a:r>
              <a:rPr lang="en-US" baseline="0" dirty="0" smtClean="0"/>
              <a:t> – which were then copied by his followers  tag for tag https://</a:t>
            </a:r>
            <a:r>
              <a:rPr lang="en-US" baseline="0" dirty="0" err="1" smtClean="0"/>
              <a:t>www.instagram.com</a:t>
            </a:r>
            <a:r>
              <a:rPr lang="en-US" baseline="0" dirty="0" smtClean="0"/>
              <a:t>/p/BZUE4x-HpPP/?hl=</a:t>
            </a:r>
            <a:r>
              <a:rPr lang="en-US" baseline="0" dirty="0" err="1" smtClean="0"/>
              <a:t>en&amp;tagged</a:t>
            </a:r>
            <a:r>
              <a:rPr lang="en-US" baseline="0" dirty="0" smtClean="0"/>
              <a:t>=fishing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Celeb with irrelevant hashtags</a:t>
            </a:r>
            <a:r>
              <a:rPr lang="en-US" baseline="0" dirty="0" smtClean="0"/>
              <a:t> – which were then copied by his followers  tag for tag https://</a:t>
            </a:r>
            <a:r>
              <a:rPr lang="en-US" baseline="0" dirty="0" err="1" smtClean="0"/>
              <a:t>www.instagram.com</a:t>
            </a:r>
            <a:r>
              <a:rPr lang="en-US" baseline="0" dirty="0" smtClean="0"/>
              <a:t>/p/BZUE4x-HpPP/?hl=</a:t>
            </a:r>
            <a:r>
              <a:rPr lang="en-US" baseline="0" dirty="0" err="1" smtClean="0"/>
              <a:t>en&amp;tagged</a:t>
            </a:r>
            <a:r>
              <a:rPr lang="en-US" baseline="0" dirty="0" smtClean="0"/>
              <a:t>=fishing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www.instagram.com</a:t>
            </a:r>
            <a:r>
              <a:rPr lang="en-US" dirty="0" smtClean="0"/>
              <a:t>/p/BZUOAAkj-J6/?hl=</a:t>
            </a:r>
            <a:r>
              <a:rPr lang="en-US" dirty="0" err="1" smtClean="0"/>
              <a:t>en&amp;tagged</a:t>
            </a:r>
            <a:r>
              <a:rPr lang="en-US" dirty="0" smtClean="0"/>
              <a:t>=fishing don’t copy hashtags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31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www.instagram.com</a:t>
            </a:r>
            <a:r>
              <a:rPr lang="en-US" dirty="0" smtClean="0"/>
              <a:t>/p/BZUOAAkj-J6/?hl=</a:t>
            </a:r>
            <a:r>
              <a:rPr lang="en-US" dirty="0" err="1" smtClean="0"/>
              <a:t>en&amp;tagged</a:t>
            </a:r>
            <a:r>
              <a:rPr lang="en-US" dirty="0" smtClean="0"/>
              <a:t>=fishing don’t copy hashtags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86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8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8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6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0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7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0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9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21A8-19B9-1446-87B4-AA5329D16F1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KXa3tnJmN/?tagged=vanlifers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XOL-gcEM/?tagged=dogs" TargetMode="External"/><Relationship Id="rId3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hsXpFs4C/?tagged=tattoos" TargetMode="External"/><Relationship Id="rId3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ZPIAAqJr/?tagged=cat" TargetMode="External"/><Relationship Id="rId3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ZPIAAqJr/?tagged=cat" TargetMode="Externa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ZNXMAqk-/?tagged=cat" TargetMode="Externa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ZNXMAqk-/?tagged=cat" TargetMode="External"/><Relationship Id="rId3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UgByhOJY/?tagged=cat" TargetMode="Externa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UgByhOJY/?tagged=cat" TargetMode="Externa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LoGLSlhb9/?tagged=familytravel" TargetMode="External"/><Relationship Id="rId3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LoGLSlhb9/?tagged=familytravel" TargetMode="External"/><Relationship Id="rId3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NJEySHtSx/?tagged=familytravel" TargetMode="External"/><Relationship Id="rId3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KXa3tnJmN/?tagged=vanlifers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NJEySHtSx/?tagged=familytravel" TargetMode="External"/><Relationship Id="rId3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LNbGgGrU/?tagged=beautyblog" TargetMode="External"/><Relationship Id="rId3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LNbGgGrU/?tagged=beautyblog" TargetMode="External"/><Relationship Id="rId3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KcrsnPYx/?tagged=beautyblog" TargetMode="External"/><Relationship Id="rId3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KcrsnPYx/?tagged=beautyblog" TargetMode="External"/><Relationship Id="rId3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JvFZgEq_/?tagged=beautyblog" TargetMode="External"/><Relationship Id="rId3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JvFZgEq_/?tagged=beautyblog" TargetMode="External"/><Relationship Id="rId3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KbLnBF2V/?tagged=beautyblog" TargetMode="External"/><Relationship Id="rId3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KbLnBF2V/?tagged=beautyblog" TargetMode="External"/><Relationship Id="rId3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JQLElsdQ/?tagged=beautyblog" TargetMode="External"/><Relationship Id="rId3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QPgzhS9L/?tagged=dog" TargetMode="Externa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JQLElsdQ/?tagged=beautyblog" TargetMode="External"/><Relationship Id="rId3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uc0lqNf/?tagged=travel" TargetMode="External"/><Relationship Id="rId3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uc0lqNf/?tagged=travel" TargetMode="External"/><Relationship Id="rId3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RVHFx8/?tagged=travel" TargetMode="External"/><Relationship Id="rId3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RVHFx8/?tagged=travel" TargetMode="External"/><Relationship Id="rId3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CsAzO3/?tagged=travel" TargetMode="External"/><Relationship Id="rId3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CsAzO3/?tagged=travel" TargetMode="External"/><Relationship Id="rId3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MZjzCm/?tagged=travel" TargetMode="External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MZjzCm/?tagged=travel" TargetMode="External"/><Relationship Id="rId3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ms9nC8-/?tagged=travel" TargetMode="External"/><Relationship Id="rId3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QPgzhS9L/?tagged=dog" TargetMode="Externa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ms9nC8-/?tagged=travel" TargetMode="External"/><Relationship Id="rId3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qrJHeNw/?tagged=travel" TargetMode="External"/><Relationship Id="rId3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qrJHeNw/?tagged=travel" TargetMode="External"/><Relationship Id="rId3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r7_FxVl/?tagged=travel" TargetMode="External"/><Relationship Id="rId3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r7_FxVl/?tagged=travel" TargetMode="External"/><Relationship Id="rId3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NRjWLO/?tagged=travel" TargetMode="External"/><Relationship Id="rId3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NRjWLO/?tagged=travel" TargetMode="External"/><Relationship Id="rId3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E4x-HpPP/?tagged=fishing" TargetMode="External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E4x-HpPP/?tagged=fishing" TargetMode="External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OAAkj-J6/?tagged=fishing" TargetMode="External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VKPOASMF/?tagged=wanderlust" TargetMode="External"/><Relationship Id="rId3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OAAkj-J6/?tagged=fishing" TargetMode="External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uigFa1J/?tagged=fishing" TargetMode="External"/><Relationship Id="rId3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uigFa1J/?tagged=fishing" TargetMode="External"/><Relationship Id="rId3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x4pBq2A/?tagged=flyfishing" TargetMode="External"/><Relationship Id="rId3" Type="http://schemas.openxmlformats.org/officeDocument/2006/relationships/image" Target="../media/image2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x4pBq2A/?tagged=flyfishing" TargetMode="External"/><Relationship Id="rId3" Type="http://schemas.openxmlformats.org/officeDocument/2006/relationships/image" Target="../media/image2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4MZFvwL/?tagged=flyfishing" TargetMode="External"/><Relationship Id="rId3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4MZFvwL/?tagged=flyfishing" TargetMode="External"/><Relationship Id="rId3" Type="http://schemas.openxmlformats.org/officeDocument/2006/relationships/image" Target="../media/image2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PXLZDZQ6/?tagged=aerial" TargetMode="External"/><Relationship Id="rId3" Type="http://schemas.openxmlformats.org/officeDocument/2006/relationships/image" Target="../media/image2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PXLZDZQ6/?tagged=aerial" TargetMode="External"/><Relationship Id="rId3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djUBn6KA/?tagged=hennatattoo" TargetMode="External"/><Relationship Id="rId3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VKPOASMF/?tagged=wanderlust" TargetMode="Externa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djUBn6KA/?tagged=hennatattoo" TargetMode="External"/><Relationship Id="rId3" Type="http://schemas.openxmlformats.org/officeDocument/2006/relationships/image" Target="../media/image3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Aa1MBcDk/?tagged=agameoftones" TargetMode="External"/><Relationship Id="rId3" Type="http://schemas.openxmlformats.org/officeDocument/2006/relationships/image" Target="../media/image3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Aa1MBcDk/?tagged=agameoftones" TargetMode="External"/><Relationship Id="rId3" Type="http://schemas.openxmlformats.org/officeDocument/2006/relationships/image" Target="../media/image3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982alL1D/?tagged=bloomandgrow" TargetMode="External"/><Relationship Id="rId3" Type="http://schemas.openxmlformats.org/officeDocument/2006/relationships/image" Target="../media/image3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982alL1D/?tagged=bloomandgrow" TargetMode="External"/><Relationship Id="rId3" Type="http://schemas.openxmlformats.org/officeDocument/2006/relationships/image" Target="../media/image3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OnEAyBmJM/?tagged=bloomandgrow" TargetMode="External"/><Relationship Id="rId3" Type="http://schemas.openxmlformats.org/officeDocument/2006/relationships/image" Target="../media/image3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OnEAyBmJM/?tagged=bloomandgrow" TargetMode="External"/><Relationship Id="rId3" Type="http://schemas.openxmlformats.org/officeDocument/2006/relationships/image" Target="../media/image3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OR7iuAndF/?tagged=bloomandgrow" TargetMode="External"/><Relationship Id="rId3" Type="http://schemas.openxmlformats.org/officeDocument/2006/relationships/image" Target="../media/image3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OR7iuAndF/?tagged=bloomandgrow" TargetMode="External"/><Relationship Id="rId3" Type="http://schemas.openxmlformats.org/officeDocument/2006/relationships/image" Target="../media/image3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if_5By3K/?tagged=cupcakes" TargetMode="External"/><Relationship Id="rId3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MRLc6ncgz/?tagged=wanderlust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if_5By3K/?tagged=cupcakes" TargetMode="External"/><Relationship Id="rId3" Type="http://schemas.openxmlformats.org/officeDocument/2006/relationships/image" Target="../media/image3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QSwyFu09/?tagged=cupcakes" TargetMode="External"/><Relationship Id="rId3" Type="http://schemas.openxmlformats.org/officeDocument/2006/relationships/image" Target="../media/image36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QSwyFu09/?tagged=cupcakes" TargetMode="External"/><Relationship Id="rId3" Type="http://schemas.openxmlformats.org/officeDocument/2006/relationships/image" Target="../media/image36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NdWHqYl/?tagged=coffee" TargetMode="External"/><Relationship Id="rId3" Type="http://schemas.openxmlformats.org/officeDocument/2006/relationships/image" Target="../media/image37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NdWHqYl/?tagged=coffee" TargetMode="External"/><Relationship Id="rId3" Type="http://schemas.openxmlformats.org/officeDocument/2006/relationships/image" Target="../media/image3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_23HJeh/?tagged=coffee" TargetMode="External"/><Relationship Id="rId3" Type="http://schemas.openxmlformats.org/officeDocument/2006/relationships/image" Target="../media/image38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_23HJeh/?tagged=coffee" TargetMode="External"/><Relationship Id="rId3" Type="http://schemas.openxmlformats.org/officeDocument/2006/relationships/image" Target="../media/image3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6yKhLJe/?tagged=coffee" TargetMode="External"/><Relationship Id="rId3" Type="http://schemas.openxmlformats.org/officeDocument/2006/relationships/image" Target="../media/image39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6yKhLJe/?tagged=coffee" TargetMode="External"/><Relationship Id="rId3" Type="http://schemas.openxmlformats.org/officeDocument/2006/relationships/image" Target="../media/image39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vkQlgtH/?tagged=coffee" TargetMode="External"/><Relationship Id="rId3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MRLc6ncgz/?tagged=wanderlust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vkQlgtH/?tagged=coffee" TargetMode="External"/><Relationship Id="rId3" Type="http://schemas.openxmlformats.org/officeDocument/2006/relationships/image" Target="../media/image4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Sdy-n7AH/?tagged=momlife" TargetMode="External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dy-n7AH/?tagged=momlife" TargetMode="External"/><Relationship Id="rId3" Type="http://schemas.openxmlformats.org/officeDocument/2006/relationships/image" Target="../media/image41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cxJl_w3/?tagged=momlife" TargetMode="External"/><Relationship Id="rId3" Type="http://schemas.openxmlformats.org/officeDocument/2006/relationships/image" Target="../media/image42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cxJl_w3/?tagged=momlife" TargetMode="External"/><Relationship Id="rId3" Type="http://schemas.openxmlformats.org/officeDocument/2006/relationships/image" Target="../media/image4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dOQF-LF/?tagged=momlife" TargetMode="External"/><Relationship Id="rId3" Type="http://schemas.openxmlformats.org/officeDocument/2006/relationships/image" Target="../media/image43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dOQF-LF/?tagged=momlife" TargetMode="External"/><Relationship Id="rId3" Type="http://schemas.openxmlformats.org/officeDocument/2006/relationships/image" Target="../media/image43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RCpgaQ4/?tagged=fromwhereistand" TargetMode="External"/><Relationship Id="rId3" Type="http://schemas.openxmlformats.org/officeDocument/2006/relationships/image" Target="../media/image44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RCpgaQ4/?tagged=fromwhereistand" TargetMode="External"/><Relationship Id="rId3" Type="http://schemas.openxmlformats.org/officeDocument/2006/relationships/image" Target="../media/image44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xp5FJXH/?tagged=fromwhereistand" TargetMode="External"/><Relationship Id="rId3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XOL-gcEM/?tagged=dogs" TargetMode="External"/><Relationship Id="rId3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xp5FJXH/?tagged=fromwhereistand" TargetMode="External"/><Relationship Id="rId3" Type="http://schemas.openxmlformats.org/officeDocument/2006/relationships/image" Target="../media/image45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UcifgbYY/?tagged=ihavethisthingwithfloors" TargetMode="External"/><Relationship Id="rId3" Type="http://schemas.openxmlformats.org/officeDocument/2006/relationships/image" Target="../media/image4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UcifgbYY/?tagged=ihavethisthingwithfloors" TargetMode="External"/><Relationship Id="rId3" Type="http://schemas.openxmlformats.org/officeDocument/2006/relationships/image" Target="../media/image4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HTIhK3h/?tagged=ihavethisthingwithfloors" TargetMode="External"/><Relationship Id="rId3" Type="http://schemas.openxmlformats.org/officeDocument/2006/relationships/image" Target="../media/image47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HTIhK3h/?tagged=ihavethisthingwithfloors" TargetMode="External"/><Relationship Id="rId3" Type="http://schemas.openxmlformats.org/officeDocument/2006/relationships/image" Target="../media/image47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Txzr7A59F/?tagged=ihavethisthingwithfloors" TargetMode="External"/><Relationship Id="rId3" Type="http://schemas.openxmlformats.org/officeDocument/2006/relationships/image" Target="../media/image48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Txzr7A59F/?tagged=ihavethisthingwithfloors" TargetMode="External"/><Relationship Id="rId3" Type="http://schemas.openxmlformats.org/officeDocument/2006/relationships/image" Target="../media/image48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3Udhysf/?tagged=ihavethisthingwithfloors" TargetMode="External"/><Relationship Id="rId3" Type="http://schemas.openxmlformats.org/officeDocument/2006/relationships/image" Target="../media/image49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3Udhysf/?tagged=ihavethisthingwithfloors" TargetMode="External"/><Relationship Id="rId3" Type="http://schemas.openxmlformats.org/officeDocument/2006/relationships/image" Target="../media/image49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hsXpFs4C/?tagged=tattoos" TargetMode="External"/><Relationship Id="rId3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ad trip ready! -------------------------------------------------&#10;📷: @bertrandla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4" y="32490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5606" y="1300923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#</a:t>
            </a:r>
            <a:r>
              <a:rPr lang="en-US" sz="4800" dirty="0" err="1"/>
              <a:t>roadtrip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vanliving</a:t>
            </a:r>
            <a:r>
              <a:rPr lang="en-US" sz="4800" dirty="0"/>
              <a:t> </a:t>
            </a:r>
          </a:p>
          <a:p>
            <a:r>
              <a:rPr lang="en-US" sz="4800" dirty="0"/>
              <a:t>#campervan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90237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imals #animal #pet #dog #cat #do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247135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92778" y="1902940"/>
            <a:ext cx="26759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#animals </a:t>
            </a:r>
          </a:p>
          <a:p>
            <a:r>
              <a:rPr lang="en-US" sz="4800" dirty="0"/>
              <a:t>#nature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blackowl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00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ay 4: Today was a really lovely day. After school I was able to ha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48" y="98854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79859" y="2307961"/>
            <a:ext cx="321959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whitedoves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birdstagram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bridgepic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6069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te baby❤Like and coment&#10;Tag you friends 🌹&#10;📷Image creative .&#10;Fol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5" y="13716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77852" y="1639836"/>
            <a:ext cx="38977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#follow4follow</a:t>
            </a:r>
          </a:p>
          <a:p>
            <a:r>
              <a:rPr lang="en-US" sz="4800" dirty="0"/>
              <a:t>#hair</a:t>
            </a:r>
          </a:p>
          <a:p>
            <a:r>
              <a:rPr lang="en-US" sz="4800" dirty="0"/>
              <a:t>#food </a:t>
            </a:r>
          </a:p>
          <a:p>
            <a:r>
              <a:rPr lang="en-US" sz="4800" dirty="0"/>
              <a:t>#cat 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2411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te baby❤Like and coment&#10;Tag you friends 🌹&#10;📷Image creative .&#10;Fol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5" y="13716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00274" y="2134106"/>
            <a:ext cx="36156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dadlife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babybrother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babystyle</a:t>
            </a:r>
            <a:endParaRPr lang="en-US" sz="4800" dirty="0"/>
          </a:p>
          <a:p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63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</a:t>
            </a:r>
            <a:endParaRPr kumimoji="0" lang="x-none" altLang="x-none" sz="2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338" name="Picture 2" descr="ute baby❤Like and coment&#10;Tag you friends 🌹&#10;📷Image creative .&#10;Fol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1034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99654" y="1779373"/>
            <a:ext cx="389773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#follow4follow</a:t>
            </a:r>
          </a:p>
          <a:p>
            <a:r>
              <a:rPr lang="en-US" sz="4800" dirty="0"/>
              <a:t>#hair</a:t>
            </a:r>
          </a:p>
          <a:p>
            <a:r>
              <a:rPr lang="en-US" sz="4800" dirty="0"/>
              <a:t>#food </a:t>
            </a:r>
          </a:p>
          <a:p>
            <a:r>
              <a:rPr lang="en-US" sz="4800" dirty="0"/>
              <a:t>#cat  </a:t>
            </a:r>
          </a:p>
          <a:p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3626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</a:t>
            </a:r>
            <a:endParaRPr kumimoji="0" lang="x-none" altLang="x-none" sz="2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338" name="Picture 2" descr="ute baby❤Like and coment&#10;Tag you friends 🌹&#10;📷Image creative .&#10;Fol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1034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99654" y="1779373"/>
            <a:ext cx="33497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babytoes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tinytoes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snugglebug</a:t>
            </a:r>
            <a:endParaRPr lang="en-US" sz="4800" dirty="0"/>
          </a:p>
          <a:p>
            <a:r>
              <a:rPr lang="en-US" sz="4800" dirty="0"/>
              <a:t>  </a:t>
            </a:r>
          </a:p>
          <a:p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7461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7053" y="2117557"/>
            <a:ext cx="20746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#queen</a:t>
            </a:r>
          </a:p>
          <a:p>
            <a:r>
              <a:rPr lang="en-US" sz="4800" dirty="0"/>
              <a:t>#king   </a:t>
            </a:r>
          </a:p>
          <a:p>
            <a:r>
              <a:rPr lang="en-US" sz="4800" dirty="0"/>
              <a:t>#white</a:t>
            </a:r>
          </a:p>
          <a:p>
            <a:endParaRPr lang="en-US" sz="4800" dirty="0"/>
          </a:p>
        </p:txBody>
      </p:sp>
      <p:pic>
        <p:nvPicPr>
          <p:cNvPr id="16386" name="Picture 2" descr="önetime el koydu 😂😂😂😁 #cats #cat #catsofpatimania #catlove #queen #king #chinchilla #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0" y="16122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62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7053" y="2117557"/>
            <a:ext cx="359181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persiancats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whitecat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chinchillacat</a:t>
            </a:r>
            <a:endParaRPr lang="en-US" sz="4800" dirty="0"/>
          </a:p>
          <a:p>
            <a:endParaRPr lang="en-US" sz="4800" dirty="0"/>
          </a:p>
        </p:txBody>
      </p:sp>
      <p:pic>
        <p:nvPicPr>
          <p:cNvPr id="16386" name="Picture 2" descr="önetime el koydu 😂😂😂😁 #cats #cat #catsofpatimania #catlove #queen #king #chinchilla #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0" y="16122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07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434" name="Picture 2" descr="ur RV Camper Experience (Part 2) Check out our latest family travel vlog to Ca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6" y="1105301"/>
            <a:ext cx="4815840" cy="48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09937" y="2359059"/>
            <a:ext cx="6882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aintnoRitz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goodtimes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howdidyouwipeyourbutt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5920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434" name="Picture 2" descr="ur RV Camper Experience (Part 2) Check out our latest family travel vlog to Ca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6" y="1105301"/>
            <a:ext cx="4815840" cy="48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09937" y="2359059"/>
            <a:ext cx="6882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rvcamping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familytravel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travelvlog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050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iny season...perfect romantic nights for the amplexu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553453"/>
            <a:ext cx="5648325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22695" y="1925052"/>
            <a:ext cx="43894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costaricaluxury</a:t>
            </a:r>
            <a:r>
              <a:rPr lang="en-US" sz="4800" dirty="0"/>
              <a:t> 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luxurytravel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familytravel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02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ad trip ready! -------------------------------------------------&#10;📷: @bertrandla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4" y="32490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5606" y="130092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#</a:t>
            </a:r>
            <a:r>
              <a:rPr lang="en-US" sz="4800" dirty="0"/>
              <a:t>goals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instanature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smtClean="0"/>
              <a:t>yoga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3126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iny season...perfect romantic nights for the amplexu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553453"/>
            <a:ext cx="5648325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22695" y="1925052"/>
            <a:ext cx="38433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amplexus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visitcostarica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treefrog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03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Looking forward to the weekend like...👠 @fafiabdelaziz &#10;@lejuvel www.LEJUVEL.com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58724" y="1462689"/>
            <a:ext cx="46228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darlingweekend</a:t>
            </a:r>
            <a:r>
              <a:rPr lang="en-US" sz="4800" dirty="0"/>
              <a:t> </a:t>
            </a:r>
            <a:br>
              <a:rPr lang="en-US" sz="4800" dirty="0"/>
            </a:br>
            <a:r>
              <a:rPr lang="en-US" sz="4800" dirty="0"/>
              <a:t>#</a:t>
            </a:r>
            <a:r>
              <a:rPr lang="en-US" sz="4800" dirty="0" err="1"/>
              <a:t>makeupjunkie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jewelryaddict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1933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Looking forward to the weekend like...👠 @fafiabdelaziz &#10;@lejuvel www.LEJUVEL.com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74110" y="1462689"/>
            <a:ext cx="55189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luxurytravel</a:t>
            </a:r>
            <a:r>
              <a:rPr lang="en-US" sz="4800" dirty="0"/>
              <a:t> </a:t>
            </a:r>
            <a:br>
              <a:rPr lang="en-US" sz="4800" dirty="0"/>
            </a:br>
            <a:r>
              <a:rPr lang="en-US" sz="4800" dirty="0"/>
              <a:t>#</a:t>
            </a:r>
            <a:r>
              <a:rPr lang="en-US" sz="4800" dirty="0" err="1"/>
              <a:t>privateplane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fashionphotography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0156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6704" y="1601076"/>
            <a:ext cx="38322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ventura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lookamillion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lipsense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  <p:pic>
        <p:nvPicPr>
          <p:cNvPr id="24578" name="Picture 2" descr="lassic set by @devlyse_wholebeauty ❤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29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6704" y="1601076"/>
            <a:ext cx="41571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lashartist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lashextensions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lashlove</a:t>
            </a:r>
            <a:endParaRPr lang="en-US" sz="4800" dirty="0"/>
          </a:p>
          <a:p>
            <a:endParaRPr lang="en-US" sz="4800" dirty="0"/>
          </a:p>
        </p:txBody>
      </p:sp>
      <p:pic>
        <p:nvPicPr>
          <p:cNvPr id="24578" name="Picture 2" descr="lassic set by @devlyse_wholebeauty ❤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5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n the open ocean#planoly  @teknevedeniz&#10;.&#10;#beauty a #beautyblogger a #in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90081" y="2483296"/>
            <a:ext cx="4236416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beautyguru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BeautySalon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katvondbeauty</a:t>
            </a:r>
            <a:endParaRPr lang="en-US" sz="4800" dirty="0"/>
          </a:p>
          <a:p>
            <a:endParaRPr lang="en-US" sz="4400" u="sng" dirty="0">
              <a:solidFill>
                <a:schemeClr val="accent1"/>
              </a:solidFill>
            </a:endParaRPr>
          </a:p>
          <a:p>
            <a:endParaRPr lang="en-US" sz="44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27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n the open ocean#planoly  @teknevedeniz&#10;.&#10;#beauty a #beautyblogger a #in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0724" y="1817229"/>
            <a:ext cx="400584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Tallships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Tallshipsrace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Tallshipsfestival</a:t>
            </a:r>
            <a:endParaRPr lang="en-US" sz="4400" dirty="0"/>
          </a:p>
          <a:p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1686606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упаемся до самого заката.&#10;Как же не хочется что бы отпуск заканчивался 🙈 .&#10;.&#10;#ocean #uae #travel #hotel #beach  #shardja #khorfakkan #blogger #beautyblog #swimingpool #photo #instablog #отдых #оманскийзалив #семья  #бьютиблогер #оаэ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4" y="3048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12876" y="1786759"/>
            <a:ext cx="210666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#ocean  </a:t>
            </a:r>
          </a:p>
          <a:p>
            <a:r>
              <a:rPr lang="en-US" sz="4400" dirty="0"/>
              <a:t>#beach </a:t>
            </a:r>
          </a:p>
          <a:p>
            <a:r>
              <a:rPr lang="en-US" sz="4400" dirty="0"/>
              <a:t>#help</a:t>
            </a:r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818063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упаемся до самого заката.&#10;Как же не хочется что бы отпуск заканчивался 🙈 .&#10;.&#10;#ocean #uae #travel #hotel #beach  #shardja #khorfakkan #blogger #beautyblog #swimingpool #photo #instablog #отдых #оманскийзалив #семья  #бьютиблогер #оаэ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81648" y="2217683"/>
            <a:ext cx="351185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#hotel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swimingpool</a:t>
            </a:r>
            <a:r>
              <a:rPr lang="en-US" sz="4400" dirty="0"/>
              <a:t> </a:t>
            </a:r>
          </a:p>
          <a:p>
            <a:r>
              <a:rPr lang="en-US" sz="4400" dirty="0"/>
              <a:t>#photo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820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dding Day @ayparali  bride by @shafa_bridal_room @shafastudio  @ayanshafag  @mirze_ab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80621" y="1105338"/>
            <a:ext cx="30842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instalike</a:t>
            </a:r>
            <a:r>
              <a:rPr lang="en-US" sz="4800" dirty="0"/>
              <a:t> 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instagood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instadaily</a:t>
            </a:r>
            <a:r>
              <a:rPr lang="en-US" sz="4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1030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 descr="hat would you choose ? 😍👭‍ 🙆&#10;Lisa or lena 😝&#10;✔✔✔✔✔✔&#10;Follow us for more 😝 💡💡💡💡💡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9132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34994" y="1938992"/>
            <a:ext cx="21387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#dog </a:t>
            </a:r>
          </a:p>
          <a:p>
            <a:r>
              <a:rPr lang="en-US" sz="4800" dirty="0"/>
              <a:t>#hair </a:t>
            </a:r>
          </a:p>
          <a:p>
            <a:r>
              <a:rPr lang="en-US" sz="4800" dirty="0"/>
              <a:t>#beach </a:t>
            </a:r>
          </a:p>
        </p:txBody>
      </p:sp>
    </p:spTree>
    <p:extLst>
      <p:ext uri="{BB962C8B-B14F-4D97-AF65-F5344CB8AC3E}">
        <p14:creationId xmlns:p14="http://schemas.microsoft.com/office/powerpoint/2010/main" val="1069084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dding Day @ayparali  bride by @shafa_bridal_room @shafastudio  @ayanshafag  @mirze_ab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5" y="360947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10394" y="1893838"/>
            <a:ext cx="3891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weddingday</a:t>
            </a:r>
            <a:r>
              <a:rPr lang="en-US" sz="4400" dirty="0"/>
              <a:t>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weddingdress</a:t>
            </a:r>
            <a:r>
              <a:rPr lang="en-US" sz="4400" dirty="0"/>
              <a:t>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weddingbaku</a:t>
            </a:r>
            <a:r>
              <a:rPr lang="en-US" sz="4400" dirty="0"/>
              <a:t> </a:t>
            </a:r>
          </a:p>
          <a:p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27374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8674" name="Picture 2" descr="ut &amp; About Shopping! Should I get this hat? Nah, I'd rather spend my allowance 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5" y="360947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25610" y="2124915"/>
            <a:ext cx="50843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dogsofinstagram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dogfashion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dogmom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24119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99585" y="2281139"/>
            <a:ext cx="20915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#travel </a:t>
            </a:r>
          </a:p>
          <a:p>
            <a:r>
              <a:rPr lang="en-US" sz="4400" dirty="0"/>
              <a:t>#vacay </a:t>
            </a:r>
          </a:p>
          <a:p>
            <a:r>
              <a:rPr lang="en-US" sz="4400" dirty="0"/>
              <a:t>#cute</a:t>
            </a:r>
          </a:p>
          <a:p>
            <a:endParaRPr lang="en-US" sz="44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ut &amp; About Shopping! Should I get this hat? Nah, I'd rather spend my allowance 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294968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2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зраиль— лидер по количеству музеев на душу населения в мире.  #Israel #museum  #travel  #sightseeing #summer #life #facts #travelwithme #travelpics #worldplaces #beautifuldestinations #путешествия #путешествие #достопримечательности #туризм #интересныефакты #отдых #Израиль #музей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4" y="770021"/>
            <a:ext cx="50673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99208" y="1471821"/>
            <a:ext cx="533505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#sightseeing </a:t>
            </a:r>
          </a:p>
          <a:p>
            <a:r>
              <a:rPr lang="en-US" sz="4400" dirty="0"/>
              <a:t>#summer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beautifuldestinations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27484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зраиль— лидер по количеству музеев на душу населения в мире.  #Israel #museum  #travel  #sightseeing #summer #life #facts #travelwithme #travelpics #worldplaces #beautifuldestinations #путешествия #путешествие #достопримечательности #туризм #интересныефакты #отдых #Израиль #музей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745958"/>
            <a:ext cx="50673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71398" y="2012454"/>
            <a:ext cx="369652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Calibri" charset="0"/>
              </a:rPr>
              <a:t>#</a:t>
            </a:r>
            <a:r>
              <a:rPr lang="en-US" sz="4400" dirty="0" err="1">
                <a:solidFill>
                  <a:srgbClr val="000000"/>
                </a:solidFill>
                <a:latin typeface="Calibri" charset="0"/>
              </a:rPr>
              <a:t>JewishGifts</a:t>
            </a:r>
            <a:endParaRPr lang="en-US" sz="4400" dirty="0">
              <a:solidFill>
                <a:srgbClr val="000000"/>
              </a:solidFill>
              <a:latin typeface="Calibri" charset="0"/>
            </a:endParaRPr>
          </a:p>
          <a:p>
            <a:r>
              <a:rPr lang="en-US" sz="4400" dirty="0">
                <a:solidFill>
                  <a:srgbClr val="000000"/>
                </a:solidFill>
                <a:latin typeface="Calibri" charset="0"/>
              </a:rPr>
              <a:t>#</a:t>
            </a:r>
            <a:r>
              <a:rPr lang="en-US" sz="4400" dirty="0" err="1">
                <a:solidFill>
                  <a:srgbClr val="000000"/>
                </a:solidFill>
                <a:latin typeface="Calibri" charset="0"/>
              </a:rPr>
              <a:t>JewishJewelry</a:t>
            </a:r>
            <a:endParaRPr lang="en-US" sz="4400" dirty="0">
              <a:solidFill>
                <a:srgbClr val="000000"/>
              </a:solidFill>
              <a:latin typeface="Calibri" charset="0"/>
            </a:endParaRPr>
          </a:p>
          <a:p>
            <a:r>
              <a:rPr lang="en-US" sz="4400" dirty="0">
                <a:solidFill>
                  <a:srgbClr val="000000"/>
                </a:solidFill>
                <a:latin typeface="Calibri" charset="0"/>
              </a:rPr>
              <a:t>#</a:t>
            </a:r>
            <a:r>
              <a:rPr lang="en-US" sz="4400" dirty="0" err="1">
                <a:solidFill>
                  <a:srgbClr val="000000"/>
                </a:solidFill>
                <a:latin typeface="Calibri" charset="0"/>
              </a:rPr>
              <a:t>StarofDavid</a:t>
            </a:r>
            <a:endParaRPr lang="en-US" sz="4400" dirty="0">
              <a:solidFill>
                <a:srgbClr val="000000"/>
              </a:solidFill>
              <a:latin typeface="Calibri" charset="0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91916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ATAC: RED&#10;&#10;#zatac #zatacphotographer #color  #fotografia #photography #photo #fashionblog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48379" y="1893838"/>
            <a:ext cx="38742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#color  </a:t>
            </a:r>
          </a:p>
          <a:p>
            <a:r>
              <a:rPr lang="en-US" sz="4400" dirty="0"/>
              <a:t>#photo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fashionblogger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665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ATAC: RED&#10;&#10;#zatac #zatacphotographer #color  #fotografia #photography #photo #fashionblog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64947" y="2208463"/>
            <a:ext cx="32910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dessertporn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fruitstagram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freshfruits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976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rstin, one of our lovely guests suggested me tonight, &quot;You should introduc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7933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07205" y="2248305"/>
            <a:ext cx="369438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#sunset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couplegoals</a:t>
            </a:r>
            <a:r>
              <a:rPr lang="en-US" sz="4400" dirty="0"/>
              <a:t> </a:t>
            </a:r>
          </a:p>
          <a:p>
            <a:r>
              <a:rPr lang="en-US" sz="4400" dirty="0"/>
              <a:t>#beach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7765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rstin, one of our lovely guests suggested me tonight, &quot;You should introduc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33232" y="1955393"/>
            <a:ext cx="43985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instatravel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instagood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tripstagram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1870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ke a ride with the Dior car 🚗 and fresh roses 🌹 behind.#dior #roses#car#airport#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1138" y="1898870"/>
            <a:ext cx="388683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passportready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photooftheday</a:t>
            </a:r>
            <a:endParaRPr lang="en-US" sz="4400" dirty="0"/>
          </a:p>
          <a:p>
            <a:r>
              <a:rPr lang="en-US" sz="4400" dirty="0"/>
              <a:t>#journey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5962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 descr="hat would you choose ? 😍👭‍ 🙆&#10;Lisa or lena 😝&#10;✔✔✔✔✔✔&#10;Follow us for more 😝 💡💡💡💡💡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9132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26235" y="2164623"/>
            <a:ext cx="337303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#Handmade </a:t>
            </a:r>
          </a:p>
          <a:p>
            <a:r>
              <a:rPr lang="en-US" sz="4800" dirty="0"/>
              <a:t>#bracelet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emojis</a:t>
            </a:r>
            <a:r>
              <a:rPr lang="en-US" sz="4800" dirty="0"/>
              <a:t> </a:t>
            </a:r>
          </a:p>
          <a:p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3215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ke a ride with the Dior car 🚗 and fresh roses 🌹 behind.#dior #roses#car#airport#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78302" y="1986171"/>
            <a:ext cx="34236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pinkroses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flowerdesign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flowershop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29988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imer est une aventure sans carte et s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22090" y="1976821"/>
            <a:ext cx="394556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Reflectionpic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BlueSkyDay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Reflectiongram</a:t>
            </a:r>
            <a:endParaRPr lang="en-US" sz="4400" dirty="0"/>
          </a:p>
          <a:p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98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imer est une aventure sans carte et s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80656" y="1893838"/>
            <a:ext cx="52569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instago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igers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sunrise_and_sunsets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17406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わおいしい 🍬 #金平糖 #japanesesweets #sogood #itssocute #konpeitou #japan #travel #swee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2152" y="2097690"/>
            <a:ext cx="423231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japanesesweets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japanesecandy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konpeito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2963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わおいしい 🍬 #金平糖 #japanesesweets #sogood #itssocute #konpeitou #japan #travel #swee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8147" y="2172369"/>
            <a:ext cx="265245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sogood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itssocute</a:t>
            </a:r>
            <a:r>
              <a:rPr lang="en-US" sz="4400" dirty="0"/>
              <a:t> </a:t>
            </a:r>
          </a:p>
          <a:p>
            <a:r>
              <a:rPr lang="en-US" sz="4400" dirty="0"/>
              <a:t>#travel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4640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om a barriga toda assada mesmo 😂.)&#10;Ag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6" y="420414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3225" y="2222939"/>
            <a:ext cx="49260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surflife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beachday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hotguyswithtattoos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6489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om a barriga toda assada mesmo 😂.)&#10;Ag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6" y="1524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00007" y="1834056"/>
            <a:ext cx="28017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#follow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likeforlike</a:t>
            </a:r>
            <a:r>
              <a:rPr lang="en-US" sz="4400" dirty="0"/>
              <a:t> </a:t>
            </a:r>
          </a:p>
          <a:p>
            <a:r>
              <a:rPr lang="en-US" sz="4400" dirty="0"/>
              <a:t>#f4f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50277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nging with the girls at Disney Hollywood Studios Magic Kingdom.. #mick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87" y="1893838"/>
            <a:ext cx="222195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#fishing 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mexico</a:t>
            </a:r>
            <a:r>
              <a:rPr lang="en-US" sz="4400" dirty="0"/>
              <a:t> </a:t>
            </a:r>
          </a:p>
          <a:p>
            <a:r>
              <a:rPr lang="en-US" sz="4400" dirty="0"/>
              <a:t>#sharks </a:t>
            </a:r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33806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nging with the girls at Disney Hollywood Studios Magic Kingdom.. #mick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01283" y="2250585"/>
            <a:ext cx="4096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selfiegram</a:t>
            </a:r>
            <a:endParaRPr lang="en-US" sz="4800" dirty="0"/>
          </a:p>
          <a:p>
            <a:r>
              <a:rPr lang="en-US" sz="4800" dirty="0"/>
              <a:t>#sunglasses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vacationmode</a:t>
            </a: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4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🌷🌷😍😍😍#fishing #travel #hollywood #disneyworld #summer #magickingdom #hurricane #disneyland #florida #seaworld #saltlifeoptics #humminbird #aquatica #hollywoodstudios #orlando #mickeyears #mexico #realsaltlife #disneygram #disney #vacationmode #tampa #sharks #almaty #astana #karaganda #алматы #астана #шымкент #караганда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93810" y="2233118"/>
            <a:ext cx="443409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 #</a:t>
            </a:r>
            <a:r>
              <a:rPr lang="en-US" sz="4400" dirty="0" err="1"/>
              <a:t>picoftheday</a:t>
            </a:r>
            <a:endParaRPr lang="en-US" sz="4400" dirty="0"/>
          </a:p>
          <a:p>
            <a:r>
              <a:rPr lang="en-US" sz="4400" dirty="0"/>
              <a:t> #</a:t>
            </a:r>
            <a:r>
              <a:rPr lang="en-US" sz="4400" dirty="0" err="1"/>
              <a:t>positivethoughts</a:t>
            </a:r>
            <a:endParaRPr lang="en-US" sz="4400" dirty="0"/>
          </a:p>
          <a:p>
            <a:r>
              <a:rPr lang="en-US" sz="4400" dirty="0"/>
              <a:t> #</a:t>
            </a:r>
            <a:r>
              <a:rPr lang="en-US" sz="4400" dirty="0" err="1"/>
              <a:t>instagood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4260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'aime les gens qui prennent pas 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4941" y="1482811"/>
            <a:ext cx="34331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french</a:t>
            </a:r>
            <a:r>
              <a:rPr lang="en-US" sz="4800" dirty="0"/>
              <a:t> </a:t>
            </a:r>
          </a:p>
          <a:p>
            <a:r>
              <a:rPr lang="en-US" sz="4800" dirty="0"/>
              <a:t>#wanderlust 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zen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47892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🌷🌷😍😍😍#fishing #travel #hollywood #disneyworld #summer #magickingdom #hurricane #disneyland #florida #seaworld #saltlifeoptics #humminbird #aquatica #hollywoodstudios #orlando #mickeyears #mexico #realsaltlife #disneygram #disney #vacationmode #tampa #sharks #almaty #astana #karaganda #алматы #астана #шымкент #караганда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75554" y="2413000"/>
            <a:ext cx="49767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pinktulips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bloomandgrow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bouquetoftheday</a:t>
            </a:r>
            <a:endParaRPr lang="en-US" sz="4400" dirty="0"/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55088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fishing#boat#blue#cornish#cove#autu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00800" y="1810435"/>
            <a:ext cx="355266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fishingboat</a:t>
            </a:r>
            <a:endParaRPr lang="en-US" sz="4400" dirty="0"/>
          </a:p>
          <a:p>
            <a:r>
              <a:rPr lang="en-US" sz="4400" dirty="0"/>
              <a:t>#buoy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cornishcoast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99807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fishing#boat#blue#cornish#cove#autu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00800" y="1810435"/>
            <a:ext cx="36276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#blue</a:t>
            </a:r>
          </a:p>
          <a:p>
            <a:r>
              <a:rPr lang="en-US" sz="4400" dirty="0"/>
              <a:t>#autumn</a:t>
            </a:r>
          </a:p>
          <a:p>
            <a:r>
              <a:rPr lang="en-US" sz="4400" dirty="0"/>
              <a:t>#sunshine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82560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 wanna......&#10;📸 @hoodlum_photography&#10; #photographysouls #flyfishingphoto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9459" y="1927485"/>
            <a:ext cx="481785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photographysouls</a:t>
            </a:r>
            <a:r>
              <a:rPr lang="en-US" sz="4400" dirty="0"/>
              <a:t>  </a:t>
            </a:r>
          </a:p>
          <a:p>
            <a:r>
              <a:rPr lang="en-US" sz="4400" dirty="0"/>
              <a:t>#fire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VSCOCam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46715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 wanna......&#10;📸 @hoodlum_photography&#10; #photographysouls #flyfishingphoto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9616" y="1570672"/>
            <a:ext cx="60908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flyfishingphotography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troutfishing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catchandrelease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0542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lyfishing #flyfishingnation #flyf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4" y="14990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86263" y="2117467"/>
            <a:ext cx="42001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flyfishing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flytying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flytyingaddict</a:t>
            </a:r>
            <a:r>
              <a:rPr lang="en-US" sz="4400" dirty="0"/>
              <a:t> </a:t>
            </a:r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49990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lyfishing #flyfishingnation #flyf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9" y="254833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05010" y="2109865"/>
            <a:ext cx="394915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rainbowtrout</a:t>
            </a:r>
            <a:r>
              <a:rPr lang="en-US" sz="4800" dirty="0"/>
              <a:t> 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soca</a:t>
            </a:r>
            <a:r>
              <a:rPr lang="en-US" sz="4800" dirty="0"/>
              <a:t> </a:t>
            </a:r>
          </a:p>
          <a:p>
            <a:r>
              <a:rPr lang="en-US" sz="4800" dirty="0"/>
              <a:t>#adventure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7084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oncrete braid by @spathumpa 🚘🏙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05665" y="2295338"/>
            <a:ext cx="574623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#wanderlust 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beautifuldestinations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naturelovers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4977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oncrete braid by @spathumpa 🚘🏙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31614" y="1965555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droneoftheday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urbanlandscape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asphaltjungle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5577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hanks Sandra for being nails, this backpiece is ALMOST done 🌈🙏🏼🙌🏻☺️ #ellementa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" y="34505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1555" y="2186584"/>
            <a:ext cx="43443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400" dirty="0"/>
              <a:t>#</a:t>
            </a:r>
            <a:r>
              <a:rPr lang="en-US" sz="4400" dirty="0" err="1"/>
              <a:t>blackworktattoo</a:t>
            </a:r>
            <a:r>
              <a:rPr lang="en-US" sz="4400" dirty="0"/>
              <a:t>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mehinditattoo</a:t>
            </a:r>
            <a:r>
              <a:rPr lang="en-US" sz="4400" dirty="0"/>
              <a:t>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hennatattoo</a:t>
            </a:r>
            <a:endParaRPr lang="en-US" sz="4400" dirty="0"/>
          </a:p>
          <a:p>
            <a:pPr fontAlgn="base"/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49474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'aime les gens qui prennent pas 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4941" y="1482811"/>
            <a:ext cx="33059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#hoodie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yamaha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whatiwore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00164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hanks Sandra for being nails, this backpiece is ALMOST done 🌈🙏🏼🙌🏻☺️ #ellementa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" y="34505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82335" y="1803313"/>
            <a:ext cx="375513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/>
              <a:t>#berlin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paisleytattoo</a:t>
            </a:r>
            <a:endParaRPr lang="en-US" sz="4800" dirty="0"/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tattoosleeve</a:t>
            </a:r>
            <a:r>
              <a:rPr lang="en-US" sz="4800" dirty="0"/>
              <a:t> </a:t>
            </a:r>
            <a:br>
              <a:rPr lang="en-US" sz="4800" dirty="0"/>
            </a:br>
            <a:endParaRPr lang="en-US" sz="4800" dirty="0"/>
          </a:p>
          <a:p>
            <a:pPr fontAlgn="base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59977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ost in the forest 🌲 // В таком лесу и заблудиться не страшно ✨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5618" y="1773382"/>
            <a:ext cx="50843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wonderful_places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bestvacations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passionpassport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0583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ost in the forest 🌲 // В таком лесу и заблудиться не страшно ✨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59951" y="2018674"/>
            <a:ext cx="385682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redwoodforest</a:t>
            </a:r>
            <a:endParaRPr lang="en-US" sz="4400" dirty="0"/>
          </a:p>
          <a:p>
            <a:r>
              <a:rPr lang="en-US" sz="4400" dirty="0"/>
              <a:t>#outdoors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gocamping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1104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aybe breakthrough isn't a big BAM PANG POW moment, &#10;maybe it's the realizati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0873" y="1928703"/>
            <a:ext cx="55041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u="sng" dirty="0"/>
              <a:t>#</a:t>
            </a:r>
            <a:r>
              <a:rPr lang="en-US" sz="4800" u="sng" dirty="0" err="1"/>
              <a:t>gothictonic</a:t>
            </a:r>
            <a:r>
              <a:rPr lang="en-US" sz="4800" u="sng" dirty="0"/>
              <a:t/>
            </a:r>
            <a:br>
              <a:rPr lang="en-US" sz="4800" u="sng" dirty="0"/>
            </a:br>
            <a:r>
              <a:rPr lang="en-US" sz="4800" u="sng" dirty="0"/>
              <a:t>#</a:t>
            </a:r>
            <a:r>
              <a:rPr lang="en-US" sz="4800" u="sng" dirty="0" err="1"/>
              <a:t>heitermoments</a:t>
            </a:r>
            <a:r>
              <a:rPr lang="en-US" sz="4800" u="sng" dirty="0"/>
              <a:t/>
            </a:r>
            <a:br>
              <a:rPr lang="en-US" sz="4800" u="sng" dirty="0"/>
            </a:br>
            <a:r>
              <a:rPr lang="en-US" sz="4800" u="sng" dirty="0"/>
              <a:t>#</a:t>
            </a:r>
            <a:r>
              <a:rPr lang="en-US" sz="4800" u="sng" dirty="0" err="1"/>
              <a:t>amomentofwonder</a:t>
            </a:r>
            <a:r>
              <a:rPr lang="en-US" sz="4800" u="sng" dirty="0"/>
              <a:t> </a:t>
            </a:r>
            <a:br>
              <a:rPr lang="en-US" sz="4800" u="sng" dirty="0"/>
            </a:br>
            <a:endParaRPr lang="en-US" sz="4800" u="sng" dirty="0"/>
          </a:p>
          <a:p>
            <a:pPr fontAlgn="base"/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540345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aybe breakthrough isn't a big BAM PANG POW moment, &#10;maybe it's the realizati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0872" y="1406237"/>
            <a:ext cx="430066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/>
              <a:t>#daisies 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flowermagic</a:t>
            </a:r>
            <a:endParaRPr lang="en-US" sz="4800" dirty="0"/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bloomandgrow</a:t>
            </a:r>
            <a:endParaRPr lang="en-US" sz="4800" dirty="0"/>
          </a:p>
          <a:p>
            <a:pPr fontAlgn="base"/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  <a:p>
            <a:pPr fontAlgn="base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16333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 19/09/2017&#10;.&#10;.&#10;.&#10;.&#10;.&#10;.&#10;.&#10;.&#10;.&#10;.&#10;#hashtagauthentic #artistuniversity #artsy #art🎨 #artist #artwork #art #drawing #blachandwhite #kunst #zeichnen #madebyme #madebyhand #künstler #creativityfound #artistsoninstagram #bloomandgrow #me #instaphoto #instaphotos&#10;#love #me #drow #nice #weather #perfect #schönheit #germano #blackandwhite #arabic #hinn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91564" y="1824182"/>
            <a:ext cx="18551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#artsy </a:t>
            </a:r>
          </a:p>
          <a:p>
            <a:r>
              <a:rPr lang="en-US" sz="4800" dirty="0"/>
              <a:t>#me </a:t>
            </a:r>
          </a:p>
          <a:p>
            <a:r>
              <a:rPr lang="en-US" sz="4800" dirty="0"/>
              <a:t>#love </a:t>
            </a:r>
          </a:p>
          <a:p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668176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 19/09/2017&#10;.&#10;.&#10;.&#10;.&#10;.&#10;.&#10;.&#10;.&#10;.&#10;.&#10;#hashtagauthentic #artistuniversity #artsy #art🎨 #artist #artwork #art #drawing #blachandwhite #kunst #zeichnen #madebyme #madebyhand #künstler #creativityfound #artistsoninstagram #bloomandgrow #me #instaphoto #instaphotos&#10;#love #me #drow #nice #weather #perfect #schönheit #germano #blackandwhite #arabic #hinn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6909" y="1893838"/>
            <a:ext cx="331109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hennatattoo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hennaartist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hennalove</a:t>
            </a:r>
            <a:endParaRPr lang="en-US" sz="4400" dirty="0"/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871140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o New Adventures #WanderBird #naturephotography #nature #naturelovers #explore #Flo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96364" y="1893838"/>
            <a:ext cx="298081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#explore </a:t>
            </a:r>
          </a:p>
          <a:p>
            <a:r>
              <a:rPr lang="en-US" sz="4400" dirty="0"/>
              <a:t>#Florida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spacecoast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81949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o New Adventures #WanderBird #naturephotography #nature #naturelovers #explore #Flo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08091" y="2140527"/>
            <a:ext cx="39133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naturelovers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insectlicious</a:t>
            </a:r>
            <a:r>
              <a:rPr lang="en-US" sz="4800" dirty="0"/>
              <a:t> </a:t>
            </a:r>
          </a:p>
          <a:p>
            <a:r>
              <a:rPr lang="en-US" sz="4800" dirty="0"/>
              <a:t>#dragonfly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63017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re you guys as obsessed with fridge shots as I am?! This is one 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35437" y="1835728"/>
            <a:ext cx="428752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fridgesituation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fridgegoals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unicorncake</a:t>
            </a:r>
            <a:r>
              <a:rPr lang="en-US" sz="4800" dirty="0"/>
              <a:t> </a:t>
            </a:r>
          </a:p>
          <a:p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58357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3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170" name="Picture 2" descr="aradise 💦🌳✨&#10;Photographer @ninjarod &#10;Location: Badian, Philippines &#10;#earthspiri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4" y="32127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39943" y="418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3848" y="2287288"/>
            <a:ext cx="556165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/>
              <a:t>#</a:t>
            </a:r>
            <a:r>
              <a:rPr lang="en-US" sz="4800" dirty="0" err="1"/>
              <a:t>wildernessculture</a:t>
            </a:r>
            <a:endParaRPr lang="en-US" sz="4800" dirty="0"/>
          </a:p>
          <a:p>
            <a:pPr fontAlgn="base"/>
            <a:r>
              <a:rPr lang="en-US" sz="4800" dirty="0"/>
              <a:t>#lake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beautifuldestination</a:t>
            </a:r>
            <a:endParaRPr lang="en-US" sz="4800" dirty="0"/>
          </a:p>
          <a:p>
            <a:pPr fontAlgn="base"/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  <a:p>
            <a:pPr fontAlgn="base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304317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re you guys as obsessed with fridge shots as I am?! This is one 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74527" y="2064328"/>
            <a:ext cx="30485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#foodie </a:t>
            </a:r>
          </a:p>
          <a:p>
            <a:r>
              <a:rPr lang="en-US" sz="4400" dirty="0"/>
              <a:t>#pretty</a:t>
            </a:r>
          </a:p>
          <a:p>
            <a:r>
              <a:rPr lang="en-US" sz="4400" dirty="0"/>
              <a:t>#christening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21431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🎃 HALLOWEEN CAKE JARS now available to order! 🎃👻 Swipe to see flavours &amp; prices! 👉🏼👉🏼&#10;•&#10;•&#10;#bakersofig #bake #instabake #bakersofinstagram #homebaker #cupcakes #instacake #halloween #halloweencakejar #halloweenorders #cakejar #cakeinajar #buckshaw #buckshawvillage #chorley #euxton #leyland #halloweencak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75400" y="189383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4800" dirty="0"/>
              <a:t>#</a:t>
            </a:r>
            <a:r>
              <a:rPr lang="en-US" sz="4800" dirty="0" err="1"/>
              <a:t>bakersofig</a:t>
            </a:r>
            <a:r>
              <a:rPr lang="en-US" sz="4800" dirty="0"/>
              <a:t>  </a:t>
            </a:r>
          </a:p>
          <a:p>
            <a:pPr fontAlgn="base"/>
            <a:r>
              <a:rPr lang="en-US" sz="4800" dirty="0"/>
              <a:t>#cupcakes 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buckshawvillage</a:t>
            </a:r>
            <a:r>
              <a:rPr lang="en-US" sz="4800" dirty="0"/>
              <a:t> </a:t>
            </a:r>
          </a:p>
          <a:p>
            <a:pPr fontAlgn="base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161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🎃 HALLOWEEN CAKE JARS now available to order! 🎃👻 Swipe to see flavours &amp; prices! 👉🏼👉🏼&#10;•&#10;•&#10;#bakersofig #bake #instabake #bakersofinstagram #homebaker #cupcakes #instacake #halloween #halloweencakejar #halloweenorders #cakejar #cakeinajar #buckshaw #buckshawvillage #chorley #euxton #leyland #halloweencak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20872" y="1986171"/>
            <a:ext cx="4597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400" dirty="0"/>
              <a:t>#</a:t>
            </a:r>
            <a:r>
              <a:rPr lang="en-US" sz="4400" dirty="0" err="1"/>
              <a:t>halloweencake</a:t>
            </a:r>
            <a:endParaRPr lang="en-US" sz="4400" dirty="0"/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cakeinajar</a:t>
            </a:r>
            <a:r>
              <a:rPr lang="en-US" sz="4400" dirty="0"/>
              <a:t>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halloweeninspo</a:t>
            </a:r>
            <a:endParaRPr lang="en-US" sz="4400" dirty="0"/>
          </a:p>
          <a:p>
            <a:pPr fontAlgn="base"/>
            <a:endParaRPr lang="en-US" sz="4400" b="0" i="0" dirty="0" smtClean="0">
              <a:effectLst/>
              <a:latin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1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ust before dawn.. #nofilter #yorkshire #sunset #astrophotography #longexp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7800" y="1498600"/>
            <a:ext cx="269657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/>
              <a:t>#wow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nikon</a:t>
            </a:r>
            <a:r>
              <a:rPr lang="en-US" sz="4800" dirty="0"/>
              <a:t> 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samsung</a:t>
            </a:r>
            <a:endParaRPr lang="en-US" sz="4800" dirty="0"/>
          </a:p>
          <a:p>
            <a:pPr fontAlgn="base"/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18118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ust before dawn.. #nofilter #yorkshire #sunset #astrophotography #longexp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7800" y="1498600"/>
            <a:ext cx="247554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400" dirty="0"/>
              <a:t>#sunset 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opel</a:t>
            </a:r>
            <a:r>
              <a:rPr lang="en-US" sz="4400" dirty="0"/>
              <a:t>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blackcar</a:t>
            </a:r>
            <a:r>
              <a:rPr lang="en-US" sz="4400" dirty="0"/>
              <a:t> </a:t>
            </a:r>
          </a:p>
          <a:p>
            <a:pPr fontAlgn="base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25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ave you said tuna?? 💙🐟🐈💙 ✖✖✖✖ #cat #catsonly #gatos #gat #gato #good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15545" y="1507837"/>
            <a:ext cx="279845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catsonly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gatos</a:t>
            </a:r>
            <a:r>
              <a:rPr lang="en-US" sz="4800" dirty="0"/>
              <a:t> 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caturday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6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ave you said tuna?? 💙🐟🐈💙 ✖✖✖✖ #cat #catsonly #gatos #gat #gato #good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61019" y="1798782"/>
            <a:ext cx="36838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goodmorning</a:t>
            </a:r>
            <a:r>
              <a:rPr lang="en-US" sz="4400" dirty="0"/>
              <a:t> </a:t>
            </a:r>
          </a:p>
          <a:p>
            <a:r>
              <a:rPr lang="en-US" sz="4400" dirty="0"/>
              <a:t>#nude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barcelona</a:t>
            </a:r>
            <a:r>
              <a:rPr lang="en-US" sz="4400" dirty="0"/>
              <a:t>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747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ollow @aja_bair and I'll follow you back #life #coffee #art #Jesuslov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483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64200" y="1800820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Jesuslovesyou</a:t>
            </a:r>
            <a:r>
              <a:rPr lang="en-US" sz="4400" dirty="0"/>
              <a:t>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emmys</a:t>
            </a:r>
            <a:r>
              <a:rPr lang="en-US" sz="4400" dirty="0"/>
              <a:t>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followback</a:t>
            </a:r>
            <a:r>
              <a:rPr lang="en-US" sz="4400" dirty="0"/>
              <a:t>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304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ollow @aja_bair and I'll follow you back #life #coffee #art #Jesuslov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483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64200" y="1800820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reflectiongram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pinkclouds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reflectioninwater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817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ood morning ☕️🐜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51600" y="2082800"/>
            <a:ext cx="29830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#</a:t>
            </a:r>
            <a:r>
              <a:rPr lang="en-US" sz="4400" dirty="0" err="1" smtClean="0"/>
              <a:t>latteart</a:t>
            </a:r>
            <a:endParaRPr lang="en-US" sz="4400" dirty="0"/>
          </a:p>
          <a:p>
            <a:r>
              <a:rPr lang="en-US" sz="4400" dirty="0" smtClean="0"/>
              <a:t>#</a:t>
            </a:r>
            <a:r>
              <a:rPr lang="en-US" sz="4400" dirty="0" err="1" smtClean="0"/>
              <a:t>lattegram</a:t>
            </a:r>
            <a:endParaRPr lang="en-US" sz="4400" dirty="0"/>
          </a:p>
          <a:p>
            <a:r>
              <a:rPr lang="en-US" sz="4400" dirty="0" smtClean="0"/>
              <a:t>#</a:t>
            </a:r>
            <a:r>
              <a:rPr lang="en-US" sz="4400" dirty="0" err="1" smtClean="0"/>
              <a:t>latteartfail</a:t>
            </a:r>
            <a:r>
              <a:rPr lang="en-US" sz="4400" dirty="0" smtClean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340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3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170" name="Picture 2" descr="aradise 💦🌳✨&#10;Photographer @ninjarod &#10;Location: Badian, Philippines &#10;#earthspiri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4" y="32127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39943" y="418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90983" y="1246495"/>
            <a:ext cx="369614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>
                <a:solidFill>
                  <a:srgbClr val="003569"/>
                </a:solidFill>
                <a:latin typeface="-apple-system" charset="0"/>
              </a:rPr>
              <a:t/>
            </a:r>
            <a:br>
              <a:rPr lang="en-US" sz="4800" dirty="0">
                <a:solidFill>
                  <a:srgbClr val="003569"/>
                </a:solidFill>
                <a:latin typeface="-apple-system" charset="0"/>
              </a:rPr>
            </a:br>
            <a:r>
              <a:rPr lang="en-US" sz="4800" dirty="0"/>
              <a:t>#</a:t>
            </a:r>
            <a:r>
              <a:rPr lang="en-US" sz="4800" dirty="0" err="1"/>
              <a:t>traveleurope</a:t>
            </a:r>
            <a:endParaRPr lang="en-US" sz="4800" dirty="0"/>
          </a:p>
          <a:p>
            <a:pPr fontAlgn="base"/>
            <a:r>
              <a:rPr lang="en-US" sz="4800" dirty="0"/>
              <a:t>#sunset</a:t>
            </a:r>
          </a:p>
          <a:p>
            <a:pPr fontAlgn="base"/>
            <a:r>
              <a:rPr lang="en-US" sz="4800" dirty="0"/>
              <a:t>#sunrise</a:t>
            </a:r>
          </a:p>
          <a:p>
            <a:endParaRPr lang="en-US" sz="4800" dirty="0">
              <a:solidFill>
                <a:srgbClr val="003569"/>
              </a:solidFill>
              <a:latin typeface="-apple-system" charset="0"/>
            </a:endParaRPr>
          </a:p>
          <a:p>
            <a:endParaRPr lang="en-US" sz="4800" dirty="0">
              <a:solidFill>
                <a:srgbClr val="003569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748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ood morning ☕️🐜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51600" y="2082800"/>
            <a:ext cx="40025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#cockroach</a:t>
            </a:r>
          </a:p>
          <a:p>
            <a:r>
              <a:rPr lang="en-US" sz="4800" dirty="0"/>
              <a:t>#infestation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goodmorning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03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y new normal 👶🏻💖 #momlife #harperkahlan #babygirl #fromwhereistand #golde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09558" y="1056904"/>
            <a:ext cx="44126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#</a:t>
            </a:r>
            <a:r>
              <a:rPr lang="en-US" sz="4400" dirty="0" err="1" smtClean="0"/>
              <a:t>momlife</a:t>
            </a:r>
            <a:endParaRPr lang="en-US" sz="4400" dirty="0" smtClean="0"/>
          </a:p>
          <a:p>
            <a:r>
              <a:rPr lang="en-US" sz="4400" dirty="0" smtClean="0"/>
              <a:t>#</a:t>
            </a:r>
            <a:r>
              <a:rPr lang="en-US" sz="4400" dirty="0" err="1" smtClean="0"/>
              <a:t>fromwhereistand</a:t>
            </a:r>
            <a:endParaRPr lang="en-US" sz="4400" dirty="0" smtClean="0"/>
          </a:p>
          <a:p>
            <a:r>
              <a:rPr lang="en-US" sz="4400" dirty="0" smtClean="0"/>
              <a:t>#</a:t>
            </a:r>
            <a:r>
              <a:rPr lang="en-US" sz="4400" dirty="0" err="1" smtClean="0"/>
              <a:t>diaperbag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775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y new normal 👶🏻💖 #momlife #harperkahlan #babygirl #fromwhereistand #golde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7327" y="1893838"/>
            <a:ext cx="38076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babygirl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morninghustle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positivevibes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747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ea he's my kid lol #momlifebelike #momlife #mykidd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4291" y="1893838"/>
            <a:ext cx="415267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momlife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scaryart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halloweendecor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776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ea he's my kid lol #momlifebelike #momlife #mykidd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4619" y="2281382"/>
            <a:ext cx="269496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mykiddo</a:t>
            </a:r>
            <a:endParaRPr lang="en-US" sz="4400" dirty="0"/>
          </a:p>
          <a:p>
            <a:r>
              <a:rPr lang="en-US" sz="4400" dirty="0"/>
              <a:t>#funny</a:t>
            </a:r>
          </a:p>
          <a:p>
            <a:r>
              <a:rPr lang="en-US" sz="4400" dirty="0"/>
              <a:t>#shopping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042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rowback 👫&#10;#TwoMonthsToda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17145" y="2219036"/>
            <a:ext cx="403084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#wedding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brideandgroom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weddingday</a:t>
            </a:r>
            <a:r>
              <a:rPr lang="en-US" sz="4400" dirty="0"/>
              <a:t>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542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rowback 👫&#10;#TwoMonthsToda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71673" y="1986171"/>
            <a:ext cx="473277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#summer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thehappynow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theartofslowliving</a:t>
            </a:r>
            <a:r>
              <a:rPr lang="en-US" sz="4400" dirty="0"/>
              <a:t>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37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ere is supposed to be an overly dramatic captio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0" y="19861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 smtClean="0"/>
              <a:t>#</a:t>
            </a:r>
            <a:r>
              <a:rPr lang="en-US" sz="4400" dirty="0" err="1"/>
              <a:t>streetstyle</a:t>
            </a:r>
            <a:r>
              <a:rPr lang="en-US" sz="4400" dirty="0"/>
              <a:t> </a:t>
            </a:r>
            <a:br>
              <a:rPr lang="en-US" sz="4400" dirty="0"/>
            </a:br>
            <a:r>
              <a:rPr lang="en-US" sz="4400" dirty="0" smtClean="0"/>
              <a:t>#</a:t>
            </a:r>
            <a:r>
              <a:rPr lang="en-US" sz="4400" dirty="0" err="1"/>
              <a:t>whatiwore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fashiondiaries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654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ere is supposed to be an overly dramatic captio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0" y="19861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cliffjumping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jumpstagram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taketheleap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568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5955476"/>
            <a:ext cx="12192000" cy="1191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8370" name="Picture 2" descr="t's brand-spankin' new #portfolio time! #NYC I'm coming for ya! Shoot me 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87128" y="1542472"/>
            <a:ext cx="47877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FromWhereIStand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PhotographerLife</a:t>
            </a:r>
            <a:r>
              <a:rPr lang="en-US" sz="4400" dirty="0"/>
              <a:t> </a:t>
            </a:r>
          </a:p>
          <a:p>
            <a:r>
              <a:rPr lang="en-US" sz="4400" dirty="0"/>
              <a:t>#Photoprints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636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imals #animal #pet #dog #cat #do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92778" y="1902940"/>
            <a:ext cx="313964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#dog </a:t>
            </a:r>
          </a:p>
          <a:p>
            <a:r>
              <a:rPr lang="en-US" sz="4800" dirty="0"/>
              <a:t>#cat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petsagram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31946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5955476"/>
            <a:ext cx="12192000" cy="1191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8370" name="Picture 2" descr="t's brand-spankin' new #portfolio time! #NYC I'm coming for ya! Shoot me 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24586" y="1687945"/>
            <a:ext cx="316856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LoveMyJob</a:t>
            </a:r>
            <a:r>
              <a:rPr lang="en-US" sz="4400" dirty="0"/>
              <a:t> </a:t>
            </a:r>
          </a:p>
          <a:p>
            <a:r>
              <a:rPr lang="en-US" sz="4400" dirty="0"/>
              <a:t>#Hustle </a:t>
            </a:r>
          </a:p>
          <a:p>
            <a:r>
              <a:rPr lang="en-US" sz="4400" dirty="0"/>
              <a:t>#News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058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 descr="то все по настоящему было?) #GirlsWhoTravel #MorningsLikeThese #DarlingEscapes #ViewFromTheTop&#10;#IHaveThisThingWithFloors&#10;#SoloBikeParking #friendsAndWalls&#10;#NeverStopExploring&#10;#DoorsOfTheWorld&#10;#LetsGoEverywhere&#10;#LookingUpAtBuildings&#10;#DevourPower&#10;#Jumpstagram&#10;#PinkSkyAtNight&#10;#TimeOutSociet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854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32418" y="2381025"/>
            <a:ext cx="746067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#waterfall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chasingwaterfalls</a:t>
            </a:r>
            <a:endParaRPr lang="en-US" sz="4400" dirty="0"/>
          </a:p>
          <a:p>
            <a:r>
              <a:rPr lang="en-US" sz="4400" dirty="0"/>
              <a:t>#mountainside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636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 descr="то все по настоящему было?) #GirlsWhoTravel #MorningsLikeThese #DarlingEscapes #ViewFromTheTop&#10;#IHaveThisThingWithFloors&#10;#SoloBikeParking #friendsAndWalls&#10;#NeverStopExploring&#10;#DoorsOfTheWorld&#10;#LetsGoEverywhere&#10;#LookingUpAtBuildings&#10;#DevourPower&#10;#Jumpstagram&#10;#PinkSkyAtNight&#10;#TimeOutSociet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29400" y="2032337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SoloBikeParking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FriendsAndWalls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#</a:t>
            </a:r>
            <a:r>
              <a:rPr lang="en-US" sz="4400" dirty="0" err="1"/>
              <a:t>DoorsOfTheWorld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794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eeing all the sites, eating all the gelatos 🍦for real though, we sat in the Sisti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79136" y="2304473"/>
            <a:ext cx="60128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rome</a:t>
            </a:r>
            <a:r>
              <a:rPr lang="en-US" sz="4400" dirty="0"/>
              <a:t>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vaticancity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ihavethisthingwithfloors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3161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eeing all the sites, eating all the gelatos 🍦for real though, we sat in the Sisti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2600" y="2381026"/>
            <a:ext cx="39098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#gelato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wafflecone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icecreamlovers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4589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tepping into this #Thursday like 💁🏼💙 Always be chasing colour. ⠀⠀⠀⠀⠀⠀⠀&#10;Yesterda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07727" y="2351038"/>
            <a:ext cx="599516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400" dirty="0"/>
              <a:t>#</a:t>
            </a:r>
            <a:r>
              <a:rPr lang="en-US" sz="4400" dirty="0" err="1"/>
              <a:t>fromwhereistand</a:t>
            </a:r>
            <a:endParaRPr lang="en-US" sz="4400" dirty="0"/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ihavethisthingwithcolor</a:t>
            </a:r>
            <a:r>
              <a:rPr lang="en-US" sz="4400" dirty="0"/>
              <a:t>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ootd</a:t>
            </a:r>
            <a:endParaRPr lang="en-US" sz="4400" dirty="0"/>
          </a:p>
          <a:p>
            <a:pPr fontAlgn="base"/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9522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tepping into this #Thursday like 💁🏼💙 Always be chasing colour. ⠀⠀⠀⠀⠀⠀⠀&#10;Yesterda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56400" y="1995055"/>
            <a:ext cx="341837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400" dirty="0"/>
              <a:t>#</a:t>
            </a:r>
            <a:r>
              <a:rPr lang="en-US" sz="4400" dirty="0" err="1"/>
              <a:t>oldmontreal</a:t>
            </a:r>
            <a:r>
              <a:rPr lang="en-US" sz="4400" dirty="0"/>
              <a:t>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griffintown</a:t>
            </a:r>
            <a:endParaRPr lang="en-US" sz="4400" dirty="0"/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livekindly</a:t>
            </a:r>
            <a:endParaRPr lang="en-US" sz="4400" dirty="0"/>
          </a:p>
          <a:p>
            <a:pPr fontAlgn="base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208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ihavethisthingwithfloo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0" y="2177534"/>
            <a:ext cx="6012864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ihavethisthingwithfloors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marbletiles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fromwhereistand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426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ihavethisthingwithfloo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20845" y="1893838"/>
            <a:ext cx="44151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#browns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chaostheory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adventureawaits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80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ay 4: Today was a really lovely day. After school I was able to ha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48" y="98854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92823" y="2055153"/>
            <a:ext cx="31117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#tattoos </a:t>
            </a:r>
          </a:p>
          <a:p>
            <a:r>
              <a:rPr lang="en-US" sz="4800" dirty="0"/>
              <a:t>#bands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tumblrgirl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782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5904</TotalTime>
  <Words>421</Words>
  <Application>Microsoft Macintosh PowerPoint</Application>
  <PresentationFormat>Widescreen</PresentationFormat>
  <Paragraphs>328</Paragraphs>
  <Slides>100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-apple-system</vt:lpstr>
      <vt:lpstr>Calibri Light</vt:lpstr>
      <vt:lpstr>inherit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Ciaran Blumenfeld</dc:creator>
  <cp:lastModifiedBy>Ciaran Blumenfeld</cp:lastModifiedBy>
  <cp:revision>59</cp:revision>
  <dcterms:created xsi:type="dcterms:W3CDTF">2017-09-18T18:15:19Z</dcterms:created>
  <dcterms:modified xsi:type="dcterms:W3CDTF">2017-09-28T03:32:31Z</dcterms:modified>
</cp:coreProperties>
</file>